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11179" r:id="rId2"/>
    <p:sldId id="11299" r:id="rId3"/>
  </p:sldIdLst>
  <p:sldSz cx="12192000" cy="6858000"/>
  <p:notesSz cx="7315200" cy="96012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Prompt" panose="00000500000000000000" pitchFamily="2" charset="-34"/>
      <p:regular r:id="rId10"/>
      <p:bold r:id="rId11"/>
      <p:italic r:id="rId12"/>
      <p:boldItalic r:id="rId13"/>
    </p:embeddedFont>
    <p:embeddedFont>
      <p:font typeface="Prompt Light" panose="00000400000000000000" pitchFamily="2" charset="-34"/>
      <p:regular r:id="rId14"/>
      <p:bold r:id="rId15"/>
      <p:italic r:id="rId16"/>
      <p:boldItalic r:id="rId17"/>
    </p:embeddedFont>
    <p:embeddedFont>
      <p:font typeface="Prompt Medium" panose="00000600000000000000" pitchFamily="2" charset="-34"/>
      <p:regular r:id="rId18"/>
      <p:bold r:id="rId19"/>
      <p:italic r:id="rId20"/>
      <p:boldItalic r:id="rId21"/>
    </p:embeddedFont>
    <p:embeddedFont>
      <p:font typeface="Prompt SemiBold" panose="00000700000000000000" pitchFamily="2" charset="-34"/>
      <p:regular r:id="rId22"/>
      <p:bold r:id="rId23"/>
      <p:italic r:id="rId24"/>
      <p:boldItalic r:id="rId25"/>
    </p:embeddedFont>
    <p:embeddedFont>
      <p:font typeface="TH SarabunPSK" panose="020B0500040200020003" pitchFamily="34" charset="-34"/>
      <p:regular r:id="rId26"/>
      <p:bold r:id="rId27"/>
      <p:italic r:id="rId28"/>
      <p:boldItalic r:id="rId29"/>
    </p:embeddedFont>
  </p:embeddedFontLst>
  <p:custShowLst>
    <p:custShow name="Custom Show 1" id="0">
      <p:sldLst/>
    </p:custShow>
  </p:custShow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9E1A2"/>
    <a:srgbClr val="FF6600"/>
    <a:srgbClr val="84469D"/>
    <a:srgbClr val="933288"/>
    <a:srgbClr val="F7C977"/>
    <a:srgbClr val="FCF5DE"/>
    <a:srgbClr val="DEE4FF"/>
    <a:srgbClr val="FFFEFC"/>
    <a:srgbClr val="F1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710"/>
  </p:normalViewPr>
  <p:slideViewPr>
    <p:cSldViewPr snapToGrid="0" snapToObjects="1">
      <p:cViewPr varScale="1">
        <p:scale>
          <a:sx n="103" d="100"/>
          <a:sy n="103" d="100"/>
        </p:scale>
        <p:origin x="88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9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32" Type="http://schemas.openxmlformats.org/officeDocument/2006/relationships/theme" Target="theme/theme1.xml"/><Relationship Id="rId5" Type="http://schemas.openxmlformats.org/officeDocument/2006/relationships/handoutMaster" Target="handoutMasters/handout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font" Target="fonts/font23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presProps" Target="presProps.xml"/><Relationship Id="rId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717C45-02FB-8B47-836B-D6604A348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5CB4D-D3CC-634C-AC08-513921FE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99CC-1F9D-154F-8DCA-4CCD14D828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A1354-2B99-5741-9122-4E76B6B0AE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547F0-E576-044C-A26E-8917931FEA4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24084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8B823-831F-C74A-BC38-8FA2D14A8E5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947339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0FC03D-4E74-412A-8010-F6E1D4BDA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1E570B0-3275-407E-9C44-EDC2C79758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1758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58788C26-B480-495C-97AE-12613E7A1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87325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2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2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8717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B8F064-7DE0-4EE2-97DC-581556BD011C}"/>
              </a:ext>
            </a:extLst>
          </p:cNvPr>
          <p:cNvSpPr/>
          <p:nvPr userDrawn="1"/>
        </p:nvSpPr>
        <p:spPr>
          <a:xfrm>
            <a:off x="294640" y="777667"/>
            <a:ext cx="11357361" cy="5797561"/>
          </a:xfrm>
          <a:prstGeom prst="roundRect">
            <a:avLst>
              <a:gd name="adj" fmla="val 3413"/>
            </a:avLst>
          </a:prstGeom>
          <a:solidFill>
            <a:schemeClr val="bg1"/>
          </a:solidFill>
          <a:ln w="38100">
            <a:solidFill>
              <a:srgbClr val="DEE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31" y="1030301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8231" y="2336033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6499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28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7A5B0B8F-5654-470A-94C9-09D7A0BB13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05" y="418749"/>
            <a:ext cx="94144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903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456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90" y="712417"/>
            <a:ext cx="706463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6936" y="1798480"/>
            <a:ext cx="11119436" cy="4364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969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CB774E4-8DB0-483C-AC11-B7CB1C29A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A9E5B3A-941A-4758-B371-27FAE2F64C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532EE9E2-DF0D-4404-8572-976CCB38C7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535E44EF-017A-462D-9D81-6CA109D00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9662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9624" y="3116743"/>
            <a:ext cx="7060541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3129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7A82D63-ED68-4420-8D3C-EB26277C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background pattern, arrow&#10;&#10;Description automatically generated">
            <a:extLst>
              <a:ext uri="{FF2B5EF4-FFF2-40B4-BE49-F238E27FC236}">
                <a16:creationId xmlns:a16="http://schemas.microsoft.com/office/drawing/2014/main" id="{572CF69E-6E67-41F3-B064-C11A20102D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C558D667-A79C-403A-9BA7-5A47E2362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4728D48-87E1-498C-A2FB-D46016C3796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B174FA8-512B-4BC0-8EB7-77D96F09FD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8271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1974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6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1036509-1E5F-4CB0-BC0A-7724284CE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466761B-BA91-43EB-87C2-07825719C4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4265FF6-898C-4A16-BC9E-F5BCB8FA3A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FC26270-6E9D-44B3-9F13-058DE466E0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8" y="524839"/>
            <a:ext cx="7977182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0" y="3105150"/>
            <a:ext cx="6961031" cy="31757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771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BCE0F066-8403-42AE-9B4C-5A1B0C2F4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48E3C218-E88B-40E9-99A1-165746C451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2CC779-A080-4D35-B53E-3C81D7EC64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1E9F9A0B-D426-446E-8B0B-4396098AFF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6634911-D0C2-47BD-A973-7B05BA5B963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8" y="881856"/>
            <a:ext cx="5532280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19905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972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71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rgbClr val="F9E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50EF4-D1B9-4CCB-A02A-1A88A66A9062}"/>
              </a:ext>
            </a:extLst>
          </p:cNvPr>
          <p:cNvSpPr/>
          <p:nvPr userDrawn="1"/>
        </p:nvSpPr>
        <p:spPr>
          <a:xfrm>
            <a:off x="25334" y="68365"/>
            <a:ext cx="2290575" cy="92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-4271"/>
            <a:ext cx="12191999" cy="6858000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655E2389-3033-4D13-B009-42CECE9303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3718" y="2361488"/>
            <a:ext cx="5359087" cy="4012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F1221BCC-33C5-4BFD-B20C-395A3D5CE8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83790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  <p:pic>
        <p:nvPicPr>
          <p:cNvPr id="28" name="Picture 27" descr="Shape, rectangle, square&#10;&#10;Description automatically generated">
            <a:extLst>
              <a:ext uri="{FF2B5EF4-FFF2-40B4-BE49-F238E27FC236}">
                <a16:creationId xmlns:a16="http://schemas.microsoft.com/office/drawing/2014/main" id="{E7F9BCFC-FB80-49ED-99C3-C5E8C8B08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23"/>
          <a:stretch/>
        </p:blipFill>
        <p:spPr>
          <a:xfrm>
            <a:off x="-5965" y="58395"/>
            <a:ext cx="12123937" cy="958555"/>
          </a:xfrm>
          <a:prstGeom prst="rect">
            <a:avLst/>
          </a:prstGeom>
        </p:spPr>
      </p:pic>
      <p:sp>
        <p:nvSpPr>
          <p:cNvPr id="25" name="Title 40">
            <a:extLst>
              <a:ext uri="{FF2B5EF4-FFF2-40B4-BE49-F238E27FC236}">
                <a16:creationId xmlns:a16="http://schemas.microsoft.com/office/drawing/2014/main" id="{0B4FF17B-BBB4-40CF-A1FF-F8967E2F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18" y="1079616"/>
            <a:ext cx="5359087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0934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339996-B35E-4122-9954-AB92CFE85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98" b="84260"/>
          <a:stretch/>
        </p:blipFill>
        <p:spPr>
          <a:xfrm>
            <a:off x="-185786" y="457"/>
            <a:ext cx="2860620" cy="15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4B6CA-AA34-BD4B-B034-4D2E1B1BA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585" b="50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8"/>
            <a:ext cx="858520" cy="365125"/>
          </a:xfrm>
          <a:prstGeom prst="rect">
            <a:avLst/>
          </a:prstGeom>
        </p:spPr>
        <p:txBody>
          <a:bodyPr vert="horz" lIns="91384" tIns="45718" rIns="91384" bIns="45718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>
                <a:solidFill>
                  <a:srgbClr val="93248E"/>
                </a:solidFill>
              </a:rPr>
              <a:pPr/>
              <a:t>‹#›</a:t>
            </a:fld>
            <a:endParaRPr lang="x-none" dirty="0">
              <a:solidFill>
                <a:srgbClr val="93248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214A5-ABF3-B943-9A24-640B3DC8CE92}"/>
              </a:ext>
            </a:extLst>
          </p:cNvPr>
          <p:cNvSpPr txBox="1"/>
          <p:nvPr userDrawn="1"/>
        </p:nvSpPr>
        <p:spPr>
          <a:xfrm>
            <a:off x="294646" y="6448275"/>
            <a:ext cx="2322975" cy="261607"/>
          </a:xfrm>
          <a:prstGeom prst="rect">
            <a:avLst/>
          </a:prstGeom>
          <a:noFill/>
        </p:spPr>
        <p:txBody>
          <a:bodyPr wrap="none" lIns="91384" tIns="45718" rIns="91384" bIns="45718" rtlCol="0">
            <a:spAutoFit/>
          </a:bodyPr>
          <a:lstStyle/>
          <a:p>
            <a:pPr defTabSz="913765"/>
            <a:r>
              <a:rPr lang="en-US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Copyright © 2020 </a:t>
            </a:r>
            <a:r>
              <a:rPr lang="x-none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Provincial Electricity Authority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F35FBD-7AD6-1C4F-9271-F2D6F9CA9AEC}"/>
              </a:ext>
            </a:extLst>
          </p:cNvPr>
          <p:cNvSpPr/>
          <p:nvPr userDrawn="1"/>
        </p:nvSpPr>
        <p:spPr>
          <a:xfrm>
            <a:off x="294640" y="293951"/>
            <a:ext cx="11602720" cy="609875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/>
            <a:endParaRPr lang="x-none" sz="1900">
              <a:solidFill>
                <a:srgbClr val="FEFFFE"/>
              </a:solidFill>
            </a:endParaRPr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93" y="672860"/>
            <a:ext cx="10865219" cy="1027736"/>
          </a:xfrm>
          <a:prstGeom prst="rect">
            <a:avLst/>
          </a:prstGeom>
        </p:spPr>
        <p:txBody>
          <a:bodyPr lIns="91384" tIns="45718" rIns="91384" bIns="45718"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93" y="1821981"/>
            <a:ext cx="10865219" cy="4147499"/>
          </a:xfrm>
          <a:prstGeom prst="rect">
            <a:avLst/>
          </a:prstGeom>
        </p:spPr>
        <p:txBody>
          <a:bodyPr lIns="91384" tIns="45718" rIns="91384" bIns="45718"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6867" indent="0">
              <a:buNone/>
              <a:defRPr sz="19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3765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0648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7530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9733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A6FB20EE-F475-4634-BE61-D8C8A39FD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4006D57-C208-48FC-8792-CB84836F6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8259FE3F-8263-4189-A9C7-6C3EC52B4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C4E6696-2EDA-42FE-BD98-7E4983B347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C8685D-0952-4DDC-8310-DC9BA1EA97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6BF2929-3D06-4850-A523-FD9F63704B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37EB10C-8F59-4599-8DDB-52F66C9129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188" y="1960049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70188" y="3641961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3003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812F12F-69EE-4DE9-A548-FC5569CE5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94CD59D4-3EC9-41A1-BC62-3ABF1BF17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BD88D12-A938-4F76-89A7-D00D026EE8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0E17A7A5-1B0F-46C3-9288-7F1C54D5F4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A54E617-6C0C-403D-8761-D31A41E39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B89C9E06-909A-4C4F-BC89-D109E81F80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051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ADFB323-B283-4F40-930E-F9D809681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48B84-411E-4C76-8FC7-3CF32FB7C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183C49-D1C5-4097-A1D9-8CD00426FF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630071-FA86-49D9-8E2E-1B92AC09FA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9897D3-A923-424B-B098-AD02C33986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C94DD277-5A1E-49DC-B85B-BE1A3725B8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6589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0C12A9-64E4-4951-A164-F54EAFFF7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26280925-4721-423B-BE20-E78FCAC7C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962CD14-3583-4346-9989-E22A01680A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E4A258D-E2E6-4071-8F38-D4C0C4B55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23A796-4E81-476E-8B33-703CE9482D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632CD-4F38-4456-AB2F-187215E9FC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475" y="648755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49" y="439950"/>
            <a:ext cx="9095961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89" y="1623572"/>
            <a:ext cx="10865219" cy="3880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598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D06EE79C-D106-4F7C-B021-AEB65BD0C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10F476EA-C130-48DD-98A6-2809345DB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50E9F6E-649A-4627-9386-C164299BFD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5A6661D5-F4F3-429A-9DEB-1180F08CCD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34A21CD6-65C9-4EEB-A33F-7EAFBCDAC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22796F79-6624-4C28-BE3F-1C8E1AACF5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4029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10304C83-12D6-4F6D-BD10-E42CBD866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C9613A2F-43E2-423C-9548-528D47D248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708D00-3972-4912-B346-CB99977319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39471B5-547A-4848-9354-4E0B0E71F4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F49820-2600-4972-AC60-1597FE0298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DB9BC69F-CBC4-410F-8C6E-7B2A29C3B7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7246" y="643579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002" y="295911"/>
            <a:ext cx="9095961" cy="78239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070" y="1187035"/>
            <a:ext cx="11435380" cy="3975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0931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CC3B18D-2942-4D39-B3A8-3A19CAD0E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F2C81802-47B0-4C02-8039-981AA177B9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rrow&#10;&#10;Description automatically generated">
            <a:extLst>
              <a:ext uri="{FF2B5EF4-FFF2-40B4-BE49-F238E27FC236}">
                <a16:creationId xmlns:a16="http://schemas.microsoft.com/office/drawing/2014/main" id="{3232C3EF-8CBA-4B4D-83E6-E05633AA7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863E889-CDF6-4068-8248-A93FD4AE01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DD3DA6-2892-464A-AF11-09D064723A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5A99F49B-F192-463C-8BA5-C1899A3DD9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05" y="317656"/>
            <a:ext cx="946909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6030" y="1336559"/>
            <a:ext cx="11492570" cy="3930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9822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F85D86-75AA-BB47-AD9B-463E44ABC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443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35" r:id="rId2"/>
    <p:sldLayoutId id="2147483680" r:id="rId3"/>
    <p:sldLayoutId id="2147483673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734" r:id="rId11"/>
    <p:sldLayoutId id="2147483731" r:id="rId12"/>
    <p:sldLayoutId id="2147483689" r:id="rId13"/>
    <p:sldLayoutId id="2147483732" r:id="rId14"/>
    <p:sldLayoutId id="2147483690" r:id="rId15"/>
    <p:sldLayoutId id="2147483691" r:id="rId16"/>
    <p:sldLayoutId id="2147483729" r:id="rId17"/>
    <p:sldLayoutId id="2147483730" r:id="rId18"/>
    <p:sldLayoutId id="2147483733" r:id="rId19"/>
    <p:sldLayoutId id="214748373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124959" y="259333"/>
            <a:ext cx="499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SCOPE OF IMPLEMENTATION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88AC-96C8-F8AC-B241-94ECFC83DE45}"/>
              </a:ext>
            </a:extLst>
          </p:cNvPr>
          <p:cNvSpPr txBox="1"/>
          <p:nvPr/>
        </p:nvSpPr>
        <p:spPr>
          <a:xfrm>
            <a:off x="553047" y="2866470"/>
            <a:ext cx="3286477" cy="8309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Workstation :             250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ไลเซนส์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Web/Mobile :          3,000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ไลเซนส์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F9A8C-8013-D00D-2282-E099C8FD2EBC}"/>
              </a:ext>
            </a:extLst>
          </p:cNvPr>
          <p:cNvSpPr txBox="1"/>
          <p:nvPr/>
        </p:nvSpPr>
        <p:spPr>
          <a:xfrm>
            <a:off x="553047" y="1605745"/>
            <a:ext cx="3286477" cy="8309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จำนวนมิเตอร์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	     25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จำนวนอุปกรณ์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   650,000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9D53B-2D80-A52A-8050-7BF32DAD3888}"/>
              </a:ext>
            </a:extLst>
          </p:cNvPr>
          <p:cNvSpPr txBox="1"/>
          <p:nvPr/>
        </p:nvSpPr>
        <p:spPr>
          <a:xfrm>
            <a:off x="5283724" y="5251653"/>
            <a:ext cx="3361818" cy="120032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CPU core :    	     500 cores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Main memory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	  5,000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Gbytes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Storage :	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25,000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GBytes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EA8BC-5787-073A-1D9E-D214518294E1}"/>
              </a:ext>
            </a:extLst>
          </p:cNvPr>
          <p:cNvSpPr txBox="1"/>
          <p:nvPr/>
        </p:nvSpPr>
        <p:spPr>
          <a:xfrm>
            <a:off x="553047" y="4117201"/>
            <a:ext cx="3286477" cy="83099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Specifications :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127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functions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Integration :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15 ระบบ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254B9-C591-7630-D3C5-1A46F647355D}"/>
              </a:ext>
            </a:extLst>
          </p:cNvPr>
          <p:cNvSpPr txBox="1"/>
          <p:nvPr/>
        </p:nvSpPr>
        <p:spPr>
          <a:xfrm>
            <a:off x="304817" y="1191458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SIZING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1DB6F-BE8F-BFA8-42E1-BA531F450ECE}"/>
              </a:ext>
            </a:extLst>
          </p:cNvPr>
          <p:cNvSpPr txBox="1"/>
          <p:nvPr/>
        </p:nvSpPr>
        <p:spPr>
          <a:xfrm>
            <a:off x="311020" y="2444764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LICENSE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54FBAB-C358-0FDD-C35F-72EBCC8AA8A0}"/>
              </a:ext>
            </a:extLst>
          </p:cNvPr>
          <p:cNvSpPr txBox="1"/>
          <p:nvPr/>
        </p:nvSpPr>
        <p:spPr>
          <a:xfrm>
            <a:off x="311020" y="3760697"/>
            <a:ext cx="1243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A28F5-A486-2CF9-1E26-087BA72483DD}"/>
              </a:ext>
            </a:extLst>
          </p:cNvPr>
          <p:cNvSpPr txBox="1"/>
          <p:nvPr/>
        </p:nvSpPr>
        <p:spPr>
          <a:xfrm>
            <a:off x="3914168" y="5245013"/>
            <a:ext cx="1280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AEADAB-5C3C-60E7-13F2-DD270CBF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81" y="690523"/>
            <a:ext cx="68770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8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F14B-07D9-0DAF-F01D-4A6721258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2</a:t>
            </a:fld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B1C4-0C83-7049-F2D1-9E87A6FDD8C3}"/>
              </a:ext>
            </a:extLst>
          </p:cNvPr>
          <p:cNvSpPr txBox="1"/>
          <p:nvPr/>
        </p:nvSpPr>
        <p:spPr>
          <a:xfrm>
            <a:off x="2253760" y="281462"/>
            <a:ext cx="8381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FIVE YEAR WARRANTY AFTER IMPLEMENTATIONS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4DB2D-2550-5C11-B06F-279F9252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5" y="1018637"/>
            <a:ext cx="8894675" cy="368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FD99C-DBC1-D4B7-9D43-DEA30469EE19}"/>
              </a:ext>
            </a:extLst>
          </p:cNvPr>
          <p:cNvSpPr txBox="1"/>
          <p:nvPr/>
        </p:nvSpPr>
        <p:spPr>
          <a:xfrm>
            <a:off x="1884214" y="5169620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 </a:t>
            </a:r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อับเดทซอฟต์แวร์</a:t>
            </a:r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เวอร์เพื่อความมั่นคงปลอดภัย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535CA-B0C1-EFDD-DFA5-001F2771C411}"/>
              </a:ext>
            </a:extLst>
          </p:cNvPr>
          <p:cNvSpPr txBox="1"/>
          <p:nvPr/>
        </p:nvSpPr>
        <p:spPr>
          <a:xfrm>
            <a:off x="1884214" y="5783685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</a:t>
            </a:r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จัดฝึกอบรม</a:t>
            </a:r>
            <a:r>
              <a:rPr lang="th-TH" sz="2400" dirty="0">
                <a:effectLst/>
                <a:ea typeface="游明朝" panose="02020400000000000000" pitchFamily="18" charset="-128"/>
                <a:cs typeface="TH SarabunPSK" panose="020B0500040200020003" pitchFamily="34" charset="-34"/>
              </a:rPr>
              <a:t>แนวทางปรับปรุง</a:t>
            </a:r>
            <a:r>
              <a:rPr lang="th-TH" sz="2400" dirty="0">
                <a:ea typeface="游明朝" panose="02020400000000000000" pitchFamily="18" charset="-128"/>
                <a:cs typeface="TH SarabunPSK" panose="020B0500040200020003" pitchFamily="34" charset="-34"/>
              </a:rPr>
              <a:t>การใช้งานระบบ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513BB-31B0-5F21-3D80-DB3A58D19ABF}"/>
              </a:ext>
            </a:extLst>
          </p:cNvPr>
          <p:cNvSpPr txBox="1"/>
          <p:nvPr/>
        </p:nvSpPr>
        <p:spPr>
          <a:xfrm>
            <a:off x="6611724" y="5169619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รายงานวิเคราะห์ผลการใช้งานระบบ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D3A48-1B56-FDC3-1982-8F5B81FD593B}"/>
              </a:ext>
            </a:extLst>
          </p:cNvPr>
          <p:cNvSpPr txBox="1"/>
          <p:nvPr/>
        </p:nvSpPr>
        <p:spPr>
          <a:xfrm>
            <a:off x="6611723" y="5785501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</a:t>
            </a:r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.</a:t>
            </a:r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สนับสนุนการพัฒนาขยายผลการใช้งานระบบ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584AA-BA73-E511-04C6-917FBAA83214}"/>
              </a:ext>
            </a:extLst>
          </p:cNvPr>
          <p:cNvSpPr txBox="1"/>
          <p:nvPr/>
        </p:nvSpPr>
        <p:spPr>
          <a:xfrm>
            <a:off x="930282" y="4711312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183969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A Color Theme by AWB">
      <a:dk1>
        <a:srgbClr val="1F1F1E"/>
      </a:dk1>
      <a:lt1>
        <a:srgbClr val="FEFFFE"/>
      </a:lt1>
      <a:dk2>
        <a:srgbClr val="4D4351"/>
      </a:dk2>
      <a:lt2>
        <a:srgbClr val="FAFAFA"/>
      </a:lt2>
      <a:accent1>
        <a:srgbClr val="7E3D98"/>
      </a:accent1>
      <a:accent2>
        <a:srgbClr val="93248E"/>
      </a:accent2>
      <a:accent3>
        <a:srgbClr val="BE498D"/>
      </a:accent3>
      <a:accent4>
        <a:srgbClr val="F06279"/>
      </a:accent4>
      <a:accent5>
        <a:srgbClr val="BD9640"/>
      </a:accent5>
      <a:accent6>
        <a:srgbClr val="FFC25A"/>
      </a:accent6>
      <a:hlink>
        <a:srgbClr val="C44475"/>
      </a:hlink>
      <a:folHlink>
        <a:srgbClr val="F98F6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11250</TotalTime>
  <Words>110</Words>
  <Application>Microsoft Office PowerPoint</Application>
  <PresentationFormat>Widescreen</PresentationFormat>
  <Paragraphs>22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  <vt:variant>
        <vt:lpstr>Custom Shows</vt:lpstr>
      </vt:variant>
      <vt:variant>
        <vt:i4>1</vt:i4>
      </vt:variant>
    </vt:vector>
  </HeadingPairs>
  <TitlesOfParts>
    <vt:vector size="11" baseType="lpstr">
      <vt:lpstr>Prompt Medium</vt:lpstr>
      <vt:lpstr>Arial</vt:lpstr>
      <vt:lpstr>Calibri</vt:lpstr>
      <vt:lpstr>Prompt Light</vt:lpstr>
      <vt:lpstr>TH SarabunPSK</vt:lpstr>
      <vt:lpstr>Prompt SemiBold</vt:lpstr>
      <vt:lpstr>Prompt</vt:lpstr>
      <vt:lpstr>Office Theme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Auttapol Wattanasakornkul</dc:creator>
  <cp:lastModifiedBy>choompol@staff.tu.ac.th 3100601641284</cp:lastModifiedBy>
  <cp:revision>233</cp:revision>
  <cp:lastPrinted>2023-04-07T08:09:49Z</cp:lastPrinted>
  <dcterms:created xsi:type="dcterms:W3CDTF">2020-08-27T14:58:43Z</dcterms:created>
  <dcterms:modified xsi:type="dcterms:W3CDTF">2023-06-01T15:53:02Z</dcterms:modified>
</cp:coreProperties>
</file>